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7B7A-0E24-45D9-9823-C7CD12A665D6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E193-4AB8-42DA-9F08-736A5201F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30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7B7A-0E24-45D9-9823-C7CD12A665D6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E193-4AB8-42DA-9F08-736A5201F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7B7A-0E24-45D9-9823-C7CD12A665D6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E193-4AB8-42DA-9F08-736A5201F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39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7B7A-0E24-45D9-9823-C7CD12A665D6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E193-4AB8-42DA-9F08-736A5201F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55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7B7A-0E24-45D9-9823-C7CD12A665D6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E193-4AB8-42DA-9F08-736A5201F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82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7B7A-0E24-45D9-9823-C7CD12A665D6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E193-4AB8-42DA-9F08-736A5201F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283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7B7A-0E24-45D9-9823-C7CD12A665D6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E193-4AB8-42DA-9F08-736A5201F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093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7B7A-0E24-45D9-9823-C7CD12A665D6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E193-4AB8-42DA-9F08-736A5201F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847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7B7A-0E24-45D9-9823-C7CD12A665D6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E193-4AB8-42DA-9F08-736A5201F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645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7B7A-0E24-45D9-9823-C7CD12A665D6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E193-4AB8-42DA-9F08-736A5201F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516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7B7A-0E24-45D9-9823-C7CD12A665D6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E193-4AB8-42DA-9F08-736A5201F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48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07B7A-0E24-45D9-9823-C7CD12A665D6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DE193-4AB8-42DA-9F08-736A5201F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86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AutoShape 2" descr="Школьные фон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44000" cy="6849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67744" y="548680"/>
            <a:ext cx="633670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r>
              <a:rPr lang="uk-UA" sz="2800" b="1" dirty="0" smtClean="0">
                <a:solidFill>
                  <a:srgbClr val="FF3399"/>
                </a:solidFill>
                <a:latin typeface="Monotype Corsiva" panose="03010101010201010101" pitchFamily="66" charset="0"/>
                <a:cs typeface="Lao UI" panose="020B0502040204020203" pitchFamily="34" charset="0"/>
              </a:rPr>
              <a:t>Звіт </a:t>
            </a:r>
          </a:p>
          <a:p>
            <a:pPr algn="ctr"/>
            <a:r>
              <a:rPr lang="uk-UA" sz="2800" b="1" dirty="0" smtClean="0">
                <a:solidFill>
                  <a:srgbClr val="FF3399"/>
                </a:solidFill>
                <a:latin typeface="Monotype Corsiva" panose="03010101010201010101" pitchFamily="66" charset="0"/>
                <a:cs typeface="Lao UI" panose="020B0502040204020203" pitchFamily="34" charset="0"/>
              </a:rPr>
              <a:t>про роботу </a:t>
            </a:r>
          </a:p>
          <a:p>
            <a:pPr algn="ctr"/>
            <a:r>
              <a:rPr lang="uk-UA" sz="2800" b="1" dirty="0" err="1" smtClean="0">
                <a:solidFill>
                  <a:srgbClr val="FF3399"/>
                </a:solidFill>
                <a:latin typeface="Monotype Corsiva" panose="03010101010201010101" pitchFamily="66" charset="0"/>
                <a:cs typeface="Lao UI" panose="020B0502040204020203" pitchFamily="34" charset="0"/>
              </a:rPr>
              <a:t>Шаровечківського</a:t>
            </a:r>
            <a:r>
              <a:rPr lang="uk-UA" sz="2800" b="1" dirty="0" smtClean="0">
                <a:solidFill>
                  <a:srgbClr val="FF3399"/>
                </a:solidFill>
                <a:latin typeface="Monotype Corsiva" panose="03010101010201010101" pitchFamily="66" charset="0"/>
                <a:cs typeface="Lao UI" panose="020B0502040204020203" pitchFamily="34" charset="0"/>
              </a:rPr>
              <a:t> закладу дошкільної освіти «Перлинка» </a:t>
            </a:r>
          </a:p>
          <a:p>
            <a:pPr algn="ctr"/>
            <a:r>
              <a:rPr lang="uk-UA" sz="2800" b="1" dirty="0" smtClean="0">
                <a:solidFill>
                  <a:srgbClr val="FF3399"/>
                </a:solidFill>
                <a:latin typeface="Monotype Corsiva" panose="03010101010201010101" pitchFamily="66" charset="0"/>
                <a:cs typeface="Lao UI" panose="020B0502040204020203" pitchFamily="34" charset="0"/>
              </a:rPr>
              <a:t>Хмельницької міської ради Хмельницької області </a:t>
            </a:r>
          </a:p>
          <a:p>
            <a:pPr algn="ctr"/>
            <a:r>
              <a:rPr lang="uk-UA" sz="2800" b="1" dirty="0" smtClean="0">
                <a:solidFill>
                  <a:srgbClr val="FF3399"/>
                </a:solidFill>
                <a:latin typeface="Monotype Corsiva" panose="03010101010201010101" pitchFamily="66" charset="0"/>
                <a:cs typeface="Lao UI" panose="020B0502040204020203" pitchFamily="34" charset="0"/>
              </a:rPr>
              <a:t>за 2022-2023 навчальний рік </a:t>
            </a:r>
            <a:endParaRPr lang="ru-RU" sz="2800" b="1" dirty="0">
              <a:solidFill>
                <a:srgbClr val="FF3399"/>
              </a:solidFill>
              <a:latin typeface="Monotype Corsiva" panose="03010101010201010101" pitchFamily="66" charset="0"/>
              <a:cs typeface="Lao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4390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1</cp:revision>
  <dcterms:created xsi:type="dcterms:W3CDTF">2024-05-28T07:01:40Z</dcterms:created>
  <dcterms:modified xsi:type="dcterms:W3CDTF">2024-05-28T07:06:29Z</dcterms:modified>
</cp:coreProperties>
</file>